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14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18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19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20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21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22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23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4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8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uFillTx/>
              </a:rPr>
              <a:t>9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781" t="2343" r="-814" b="-2331"/>
          <a:stretch/>
        </p:blipFill>
        <p:spPr>
          <a:xfrm>
            <a:off x="329820" y="-2558955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81969" y="-3315268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27462" y="-437866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(16:9)</PresentationFormat>
  <Paragraphs>23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Madhan Kumar</cp:lastModifiedBy>
  <cp:revision>3</cp:revision>
  <dcterms:created xsi:type="dcterms:W3CDTF">2020-04-27T05:29:47Z</dcterms:created>
  <dcterms:modified xsi:type="dcterms:W3CDTF">2023-01-18T03:11:49Z</dcterms:modified>
</cp:coreProperties>
</file>